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85" r:id="rId8"/>
    <p:sldId id="278" r:id="rId9"/>
    <p:sldId id="260" r:id="rId10"/>
    <p:sldId id="261" r:id="rId11"/>
    <p:sldId id="262" r:id="rId12"/>
    <p:sldId id="263" r:id="rId13"/>
    <p:sldId id="279" r:id="rId14"/>
    <p:sldId id="257" r:id="rId15"/>
    <p:sldId id="258" r:id="rId16"/>
    <p:sldId id="259" r:id="rId17"/>
    <p:sldId id="280" r:id="rId18"/>
    <p:sldId id="264" r:id="rId19"/>
    <p:sldId id="281" r:id="rId20"/>
    <p:sldId id="282" r:id="rId21"/>
    <p:sldId id="283" r:id="rId22"/>
    <p:sldId id="286" r:id="rId23"/>
    <p:sldId id="287" r:id="rId24"/>
    <p:sldId id="288" r:id="rId25"/>
    <p:sldId id="289" r:id="rId26"/>
    <p:sldId id="290" r:id="rId27"/>
    <p:sldId id="291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70E3B27-D22E-41A7-8351-758F6822D44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4BDBE5-0834-42A9-92DF-0A6B6C62F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3"/>
            <a:ext cx="8424936" cy="20436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семинар учителя истории МБОУ СОШ №69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Кирюхина А.А.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68863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Тренд 2. Очень личное образование.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Образование будущего представляется как  конструктор, который ученик собирает самостоятельно. Допустим, умный подросток в 14 лет определяет, что ему в ближайший год нужно пройти углубленный курс ядерной физики, научиться играть на гитаре, изучить основы китайского языка, пройти краткий курс теории вероятности и попрактиковаться в проведении социологических исследований. Обычная районная школа такой комплект вряд ли предоставит, но это не проблема — на дворе 2030 год и детали конструктора разбросаны по всему пространству: интернет, университеты (как свои, так и зарубежные),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учебники, специализированные курсы, н­еформальные образовательные сообщества.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33670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Тренд 3. Персональные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Кроме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контрольных и ответов на уроках у ученика есть множество других возможностей проявить себя. Участие в конференциях и концертах, помощь друзьям, осмысленное посещение экскурсий, доклады, самостоятельные исследования, практика на реальных рабочих местах, поездки на слеты и так далее. Много всего. Учесть это не так просто. Особенно когда речь идет не о количестве выученных фактов, а о более сложных субстанциях типа умения думать или умения принимать на себя  ответственность. Сейчас в развитых странах — США, Канаде, Японии, государствах Европы — очень популярна система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За время учебы ученик накапливает дипломы, свидетельства, сертификаты и так далее — вплоть до отзывов соседей по дому. В Новой Зеландии эта система доведена до национального масштаба, там учитываются достижения за всю жизнь, к этому привязаны и страховка, и кредит. Система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начинает р­аботать и у нас. Правда, в нашем варианте она очень формальная, да и особых преимуществ не дает.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5832648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Тренд 4. Учиться всю жизнь. 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Образование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станет постоянным, непрерывным и тотальным.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Здесь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перечислены некоторые выводы, которые излагались в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форсайт-прогнозе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Очевидно, что школа на эти вызовы отвечает инертно. На мой взгляд, главная проблема современного образования в том, что «школа» (в широком смысле — как социальный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институт,т.е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учебные заведения, преподаватели, их сообщества и  т. д.) разделяет весь информационный массив на неравнозначные сегменты. По мнению «школы» есть первостепенные знания (т. е. курс учебного предмета) и второстепенные (знания взятые из соц. сетей, интернета и т.д. ). Приведу пример из своей практике. У меня обучается восьмиклассник, который самостоятельно освоил начальный уровень программирования SQL. Причем это обычный ученик, который учится на «3» и «4». И это не единичный пример. Поэтому информационное пространство школьника нельзя разделять на сферы и определять для него извне, что важно, а что нет. На своих уроках вы можете провести эксперимент. Предложите ученикам 2 вида работы над одним заданием: найти информацию в интернете или найти ту же информацию в учебнике. Вы убедитесь, что все будут искать в интернете. В этом заключается особенность менталитета современного школьника, который может и хочет эффективно обучаться только в привлекательной для него среде. С этим  и связан низкий уровень познавательной активности обучающихся на уроке , поскольку для них нет привлекательной информационной среды.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Положения стандарта ФГОС и профессионального стандарта «Педагог» стремятся реализовать современные подходы к формированию педагогического процесса.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60"/>
            <a:ext cx="8219256" cy="305720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нужно на уроках совместить требования ФГОС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профстандарта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«Педагог»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УУД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Профессиональный стандарт «Педагог»                  формирование социальных компетенций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195736" y="404664"/>
            <a:ext cx="1728192" cy="57606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требует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203848" y="1556792"/>
            <a:ext cx="1728192" cy="57606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требует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Создание модульной педагогической платформы, на базе которой можно совместить требования разных стандартов.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18457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Философская основа: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гуманистическая + антропософская. </a:t>
            </a:r>
          </a:p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Методологический подход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личностно-ориентированный, комплексный,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социокультурный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коммуникативный.</a:t>
            </a:r>
          </a:p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Ведущие факторы развития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комплексные: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био-социо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и психогенные.</a:t>
            </a:r>
          </a:p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Научная концепция освоения опыта: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ассоциативно-рефлекторная + поэтапная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интериоризация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Ориентация на личностные сферы и структуры: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всесторонняя, гармоническая.</a:t>
            </a:r>
          </a:p>
          <a:p>
            <a:pPr algn="just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Характер содержания: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обучающий + воспитательный, светский, гуманистический, общеобразовательный, проникающий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 база модульной платформы: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5049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Вид социально-педагогической деятельности: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воспитательная, психолого-социально-педагогическая.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Тип управления учебно-воспитательным процессом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малых групп  + индивидуальное.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Организационные формы: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академическая,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индивидуальная+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групповая, дифференцированная.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Преобладающие средства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вербальные +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практические+наглядные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Подход к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обучающимуся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и характер воспитательных взаимодействий: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гуманно-личностный, субъектно-субъектный.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Преобладающие методы: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проблемно-поисковые, творческие,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диалогиеские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игровые.</a:t>
            </a:r>
          </a:p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Целевые ориентации: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переход от педагогике требований 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педагогоке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отношений, единство обучения и воспитания.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06613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 база модульной платформы: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51845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Вызов — учитель предлагает проблему, причем проблема должна звучать как в контексте темы урока, так и в контексте современных общественных проблем.</a:t>
            </a:r>
          </a:p>
          <a:p>
            <a:pPr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2. Осмысление. На этом этапе обучающиеся находят варианты решения поставленной проблемы.</a:t>
            </a:r>
          </a:p>
          <a:p>
            <a:pPr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3. Рефлексия. Подведение итогов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самонализ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оценка своей работы, отношение к изученному).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такого технологического подхода подразумевает обязательное наличие следующих обязательных элементов: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 fontScale="92500" lnSpcReduction="10000"/>
          </a:bodyPr>
          <a:lstStyle/>
          <a:p>
            <a:pPr marL="624078" indent="-51435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Социальная компетентность – способность действовать в социуме с учётом позиций других людей.</a:t>
            </a:r>
          </a:p>
          <a:p>
            <a:pPr marL="624078" indent="-51435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Коммуникативная компетентность – способность вступать в коммуникацию с целью быть понятым.</a:t>
            </a:r>
          </a:p>
          <a:p>
            <a:pPr marL="624078" indent="-51435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Предметная компетентность – способность анализировать и действовать с позиции отдельных областей человеческой культуры.</a:t>
            </a:r>
          </a:p>
          <a:p>
            <a:pPr marL="624078" indent="-51435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Информационная компетентность – способность владеть информационными технологиями, работать со всеми видами информации.</a:t>
            </a:r>
          </a:p>
          <a:p>
            <a:pPr marL="624078" indent="-514350" algn="just">
              <a:buFont typeface="+mj-lt"/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данной технологической платформы позволяет формировать следующие компетенции: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2060848"/>
            <a:ext cx="8147248" cy="394644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Применение современных педагогических технологий на уроках истории как средство повышения учебной мотивации, формирование УУД и компетенций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семинара: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pPr marL="624078" indent="-514350" algn="just"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Автономизационная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компетентность – способность к саморазвитию, самоопределению, самообразованию, конкурентоспособности.</a:t>
            </a:r>
          </a:p>
          <a:p>
            <a:pPr marL="452628" indent="-342900"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Продуктивная компетентность – умение работать и зарабатывать, быть способным создать собственный продукт, принимать решения и нести ответственность за них.</a:t>
            </a:r>
          </a:p>
          <a:p>
            <a:pPr marL="452628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Нравственная компетентность – готовность, способность жить по традиционным нравственным законам.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2983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Педагогическая форма реализации подхода – «ПИЛА»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31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реализация подхода: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Обучающиеся организуются в группы для изучения учебного материала, который разбит на логические блоки.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Каждый член группы находит материал по своей части. Изучающие один вопрос, но в разных группах обмениваются информацией (встреча экспертов).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Затем они возвращаются в свои группы и рассказывают полученную информацию.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Единственный путь освоения всех фрагментов материала — внимательно слушать партнера и делать записи.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Дополнительных вмешательств со стороны педагога не требуется.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заключительном этапе учитель может попросить любого ученика ответить на поставленные вопросы.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Не форсировать события. Приучать обучающихся к взаимодействию с партнерами. Формировать чувство ответственности.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Чтобы работа была совместной необходимо обеспечить условия, при которых взаимозависимость обучающихся будет объективной, а не зависящей от их воли.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Зависимоть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источников информации.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Зависимость от единого для всех учебного материала.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Зависимость от одного комплекта оборудования.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Зависимоть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единого для всей группы поощрения.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31459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Когнитивный компонент внедрения этой технологии заключается в механизме трансформации внешней мотивации обучающегося (оценки, поощрение либо наказание родителей и т. д.) во внутреннюю мотивацию (когда интересен сам предмет изучения). Задачей использования этой технологии является обеспечения перехода мотивации обучающегося от внешней занимательной формы к внутреннему содержанию.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внедрения такого подхода показал, что наиболее эффективно такую форму можно использовать на повторительно-обобщающих уроках в 5- 7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старших классах такой подход требует постоянной актуализации. Обучающиеся старших классов (8-11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 не воспринимают такую форму работы для себя важной, начинают относиться к ней как к «забаве» и игре, поэтому демонстрируют низкий образовательный результат. Решая задачу активации познавательной активности обучающихся старших классов, не отрицая форм групповой работы, я обратился к методике «педагогического погружения» и включил в групповую работу этот прием. Конкретно на своих уроках я использую прием «педагогического погружения» - контекстного обучения.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Используя этот прием, учитель создаёт для обучающихся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знаниевый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ландшафт, который состоит из знаний и сведений, которые напрямую не являются сведениями исторической науки. На уроке используются сведения других социально-гуманитарных дисциплин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право,экономика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география, литература), и уже из этих сведений обучающиеся самостоятельно подходят к исторической проблеме.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Характеристика приема: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5"/>
            <a:ext cx="8147248" cy="1224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уровня мотивации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уроках истории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49817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время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данной технологической платформы были достигнуты следующие результаты: </a:t>
            </a:r>
          </a:p>
        </p:txBody>
      </p:sp>
      <p:pic>
        <p:nvPicPr>
          <p:cNvPr id="1026" name="Диаграмма 4"/>
          <p:cNvPicPr>
            <a:picLocks noChangeArrowheads="1"/>
          </p:cNvPicPr>
          <p:nvPr/>
        </p:nvPicPr>
        <p:blipFill>
          <a:blip r:embed="rId2" cstate="print"/>
          <a:srcRect b="-95"/>
          <a:stretch>
            <a:fillRect/>
          </a:stretch>
        </p:blipFill>
        <p:spPr bwMode="auto">
          <a:xfrm>
            <a:off x="1043608" y="2780928"/>
            <a:ext cx="7416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1540768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Динамика качества знаний: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2: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700808"/>
          <a:ext cx="6984777" cy="4392485"/>
        </p:xfrm>
        <a:graphic>
          <a:graphicData uri="http://schemas.openxmlformats.org/drawingml/2006/table">
            <a:tbl>
              <a:tblPr/>
              <a:tblGrid>
                <a:gridCol w="1354820"/>
                <a:gridCol w="310820"/>
                <a:gridCol w="310820"/>
                <a:gridCol w="5008317"/>
              </a:tblGrid>
              <a:tr h="464949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     2016 г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949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Качество знаний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784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На конец I четверти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На конец IV четверти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 А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82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 Б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81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 В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 Г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94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 Д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70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Стимулирование познавательной активности обучающихся на уроках истории в условиях современной информационной среды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96944" cy="18582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проблема,рассматриваемая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семинаре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792088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4578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2089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676672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124744"/>
          <a:ext cx="7920880" cy="4680520"/>
        </p:xfrm>
        <a:graphic>
          <a:graphicData uri="http://schemas.openxmlformats.org/drawingml/2006/table">
            <a:tbl>
              <a:tblPr/>
              <a:tblGrid>
                <a:gridCol w="905243"/>
                <a:gridCol w="3061153"/>
                <a:gridCol w="3954484"/>
              </a:tblGrid>
              <a:tr h="585065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                                         </a:t>
                      </a:r>
                      <a:r>
                        <a:rPr lang="ru-RU" sz="2800" kern="50" dirty="0" smtClean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2017 </a:t>
                      </a: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06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Качество знаний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0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На конец I четверти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На конец IV четверти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 А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 Б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 В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82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 Г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9 Д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latin typeface="Times New Roman" pitchFamily="18" charset="0"/>
                          <a:ea typeface="Droid Sans Fallback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33612" marR="33612" marT="33612" marB="33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76672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6626" name="Диаграм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35292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68478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формирования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учебных компетенций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уроках истории: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Диаграм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70485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175679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Динамика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формирования предметных компетенций на уроках истории: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Диаграм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2089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Показать и формировать у обучающихся системный взгляд на мир.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Обучить видению не только истории, но и  любых общественных процессов во взаимообусловленности и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взаимозависимости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всех сфер общества в современности.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Сформировать «когнитивные новообразования», которые позволят обучающимся видеть содержание причинно-следственных связей и закономерностей общественного развития как в исторической ретроспективе, так и формировать прогноз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будущего.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такого подхода позволяет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основе имеющейся педагогической теории и практического опыта сформулировать методический подход, который в современных условиях позволит достигать целей поставленных ФГОС и профессиональным стандартом «Педагог»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семинара: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Выработать общий педагогический подход, отвечающий поставленной цели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Найти технологическую платформу на базе которой возможна реализация поставленной цели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Выработать эффективный методический приём, который можно интегрировать в современную образовательную среду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семинара: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1947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Характерной чертой современной информационной среды является доступность и огромный объём информации.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Поэтому у современного школьника низкий уровень мотивации к обучению. Он информационно «пресыщен». В этих условиях главной задачей образовательной системы является стимулирование познавательной активности обучающихся к самому процессу обучения.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 педагогической проблемы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 — это побуждение к  деятельности, связанное с  удовлетворением потребностей человека; совокупность внешних и  внутренних условий, вызывающих активность человека и  определяющих направленность его личности.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Мотивация  — это осознанная причина, лежащая в основе выбора действий и поступков личности.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Если в ходе анализа деятельности естественным является путь ПОТРЕБНОСТЬ—МОТИВ—ЦЕЛЬ—ДЕЙСТВИЕ, то в реальной деятельности постоянно идёт обратный процесс: в ходе деятельности формируются новые мотивы и потребности.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Этому выводу соответствуют положения, разработанные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Агенством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стратегических инициатив в докладе «Образование - 2030»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Тренд 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Ревизия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всей системы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Достаточно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обратить внимание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такую мелочь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различия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компетенциях поколений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Когда-то взрослый человек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умел заведомо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больше, чем ребенок. 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шил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готовил, пахал.  У него нужно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всему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учиться. Сегодня 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гораздо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лучше разбираются 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настройках планшетов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чем их родители и учителя.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Форсайт – прогноз «Образование - 2030»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1455</Words>
  <Application>Microsoft Office PowerPoint</Application>
  <PresentationFormat>Экран (4:3)</PresentationFormat>
  <Paragraphs>135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Открытая</vt:lpstr>
      <vt:lpstr> Методический семинар учителя истории МБОУ СОШ №69 Кирюхина А.А.</vt:lpstr>
      <vt:lpstr>Тема семинара:</vt:lpstr>
      <vt:lpstr>Педагогическая проблема,рассматриваемая в семинаре</vt:lpstr>
      <vt:lpstr>Цель семинара:</vt:lpstr>
      <vt:lpstr>Задачи семинара:</vt:lpstr>
      <vt:lpstr>Источник педагогической проблемы</vt:lpstr>
      <vt:lpstr>Слайд 7</vt:lpstr>
      <vt:lpstr>Слайд 8</vt:lpstr>
      <vt:lpstr>Форсайт – прогноз «Образование - 2030»</vt:lpstr>
      <vt:lpstr>Слайд 10</vt:lpstr>
      <vt:lpstr>Слайд 11</vt:lpstr>
      <vt:lpstr>Слайд 12</vt:lpstr>
      <vt:lpstr>Слайд 13</vt:lpstr>
      <vt:lpstr>ФГОС                                    формирование УУД Профессиональный стандарт «Педагог»                  формирование социальных компетенций</vt:lpstr>
      <vt:lpstr>Решение проблемы:</vt:lpstr>
      <vt:lpstr>Теоретическая база модульной платформы:</vt:lpstr>
      <vt:lpstr>Теоретическая база модульной платформы:</vt:lpstr>
      <vt:lpstr>Структура такого технологического подхода подразумевает обязательное наличие следующих обязательных элементов:</vt:lpstr>
      <vt:lpstr>Применение данной технологической платформы позволяет формировать следующие компетенции: </vt:lpstr>
      <vt:lpstr>Слайд 20</vt:lpstr>
      <vt:lpstr>Практическая реализация подхода:</vt:lpstr>
      <vt:lpstr>Слайд 22</vt:lpstr>
      <vt:lpstr>Слайд 23</vt:lpstr>
      <vt:lpstr>Особенности организации:</vt:lpstr>
      <vt:lpstr>Слайд 25</vt:lpstr>
      <vt:lpstr>Слайд 26</vt:lpstr>
      <vt:lpstr>Характеристика приема:</vt:lpstr>
      <vt:lpstr>За время реализации данной технологической платформы были достигнуты следующие результаты: </vt:lpstr>
      <vt:lpstr>Слайд 29</vt:lpstr>
      <vt:lpstr>Слайд 30</vt:lpstr>
      <vt:lpstr>Слайд 31</vt:lpstr>
      <vt:lpstr>Слайд 32</vt:lpstr>
      <vt:lpstr>Слайд 33</vt:lpstr>
      <vt:lpstr>Слайд 34</vt:lpstr>
      <vt:lpstr>Реализация такого подхода позволяет: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 учителя истории МБОУ СОШ №69 Кирюхина А.А</dc:title>
  <dc:creator>Admiral</dc:creator>
  <cp:lastModifiedBy>Кустова А Н</cp:lastModifiedBy>
  <cp:revision>20</cp:revision>
  <dcterms:created xsi:type="dcterms:W3CDTF">2018-03-16T11:02:06Z</dcterms:created>
  <dcterms:modified xsi:type="dcterms:W3CDTF">2018-03-17T06:33:17Z</dcterms:modified>
</cp:coreProperties>
</file>